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2" r:id="rId4"/>
    <p:sldId id="258" r:id="rId5"/>
    <p:sldId id="260" r:id="rId6"/>
    <p:sldId id="261" r:id="rId7"/>
    <p:sldId id="257" r:id="rId8"/>
    <p:sldId id="263" r:id="rId9"/>
  </p:sldIdLst>
  <p:sldSz cx="6858000" cy="9144000" type="screen4x3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990000"/>
    <a:srgbClr val="66FF33"/>
    <a:srgbClr val="00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2064" y="-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5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8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95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55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80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0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76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8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62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A0AC-8C10-45B6-9AB3-C719045DE9E0}" type="datetimeFigureOut">
              <a:rPr lang="en-GB" smtClean="0"/>
              <a:t>30/09/2015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0131-845F-4532-A261-AFEC123D68E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32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microsoft.com/office/2007/relationships/hdphoto" Target="../media/hdphoto9.wdp"/><Relationship Id="rId7" Type="http://schemas.openxmlformats.org/officeDocument/2006/relationships/image" Target="../media/image14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openxmlformats.org/officeDocument/2006/relationships/image" Target="../media/image18.wmf"/><Relationship Id="rId5" Type="http://schemas.openxmlformats.org/officeDocument/2006/relationships/image" Target="../media/image13.jpeg"/><Relationship Id="rId10" Type="http://schemas.openxmlformats.org/officeDocument/2006/relationships/image" Target="../media/image17.jpeg"/><Relationship Id="rId4" Type="http://schemas.openxmlformats.org/officeDocument/2006/relationships/image" Target="../media/image12.png"/><Relationship Id="rId9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jpeg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45.tiff"/><Relationship Id="rId3" Type="http://schemas.microsoft.com/office/2007/relationships/hdphoto" Target="../media/hdphoto11.wdp"/><Relationship Id="rId7" Type="http://schemas.microsoft.com/office/2007/relationships/hdphoto" Target="../media/hdphoto12.wdp"/><Relationship Id="rId12" Type="http://schemas.microsoft.com/office/2007/relationships/hdphoto" Target="../media/hdphoto14.wdp"/><Relationship Id="rId17" Type="http://schemas.openxmlformats.org/officeDocument/2006/relationships/image" Target="../media/image44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tiff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19" Type="http://schemas.openxmlformats.org/officeDocument/2006/relationships/image" Target="../media/image46.tiff"/><Relationship Id="rId4" Type="http://schemas.openxmlformats.org/officeDocument/2006/relationships/image" Target="../media/image34.tiff"/><Relationship Id="rId9" Type="http://schemas.microsoft.com/office/2007/relationships/hdphoto" Target="../media/hdphoto13.wdp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05830" y="4145366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05830" y="5230524"/>
            <a:ext cx="639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440215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784816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165623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499626" y="35037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45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59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5000"/>
                    </a14:imgEffect>
                    <a14:imgEffect>
                      <a14:brightnessContrast bright="29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59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5000"/>
                    </a14:imgEffect>
                    <a14:imgEffect>
                      <a14:brightnessContrast bright="2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45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45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31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31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4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6" y="4837328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6" y="3750580"/>
            <a:ext cx="1317670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1896438" y="4579698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020169" y="4579698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616977" y="4579698"/>
            <a:ext cx="54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725107" y="4579698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896438" y="5678542"/>
            <a:ext cx="586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99 %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49946" y="5678542"/>
            <a:ext cx="607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96 %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616131" y="5678542"/>
            <a:ext cx="543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90 %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958323" y="5678542"/>
            <a:ext cx="543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88 %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48680" y="561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548680" y="308179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314648" y="561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887126" y="3174125"/>
            <a:ext cx="1228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Cytotoxicity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089270" y="686364"/>
            <a:ext cx="178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Nuclear import</a:t>
            </a:r>
            <a:endParaRPr lang="en-GB" sz="11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(Viral DNA replication)</a:t>
            </a:r>
            <a:endParaRPr lang="en-GB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4129309" y="803958"/>
            <a:ext cx="1588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Nuclear export</a:t>
            </a:r>
            <a:endParaRPr lang="en-GB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E:\Supplementary\A\A.001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42" y="695675"/>
            <a:ext cx="3192000" cy="23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Supplementary\B\B.001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6" y="979169"/>
            <a:ext cx="268800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2789186" y="5599689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2789186" y="5976700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2849516" y="546480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849516" y="5830388"/>
            <a:ext cx="65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06" descr="2F95839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7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2" t="40758" r="34478" b="44715"/>
          <a:stretch/>
        </p:blipFill>
        <p:spPr bwMode="auto">
          <a:xfrm>
            <a:off x="1265588" y="5494731"/>
            <a:ext cx="14763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1817840" y="5263616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374283" y="5254091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117208" y="5263616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41788" y="5263616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579814" y="5263616"/>
            <a:ext cx="279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290987" y="4904617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528344" y="4904617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781326" y="4904617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2064026" y="4904617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333008" y="4904617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849516" y="5095568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PFU</a:t>
            </a:r>
            <a:r>
              <a:rPr lang="de-CH" sz="11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de-CH" sz="1100" baseline="30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7171" r="7302" b="13565"/>
          <a:stretch/>
        </p:blipFill>
        <p:spPr bwMode="auto">
          <a:xfrm>
            <a:off x="4106357" y="2549543"/>
            <a:ext cx="108012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feld 42"/>
          <p:cNvSpPr txBox="1"/>
          <p:nvPr/>
        </p:nvSpPr>
        <p:spPr>
          <a:xfrm>
            <a:off x="4045779" y="2140355"/>
            <a:ext cx="1667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FC EC  FC EC</a:t>
            </a:r>
          </a:p>
          <a:p>
            <a:r>
              <a:rPr lang="en-GB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-     -      +    +        </a:t>
            </a:r>
            <a:r>
              <a:rPr lang="en-GB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Cht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Gerade Verbindung 43"/>
          <p:cNvCxnSpPr/>
          <p:nvPr/>
        </p:nvCxnSpPr>
        <p:spPr>
          <a:xfrm>
            <a:off x="5201386" y="2667271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201386" y="2970161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201386" y="3076459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5250530" y="2531149"/>
            <a:ext cx="7707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5253959" y="2822609"/>
            <a:ext cx="623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5253958" y="2951767"/>
            <a:ext cx="623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VP3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AutoShape 172"/>
          <p:cNvSpPr>
            <a:spLocks noChangeAspect="1" noChangeArrowheads="1" noTextEdit="1"/>
          </p:cNvSpPr>
          <p:nvPr/>
        </p:nvSpPr>
        <p:spPr bwMode="auto">
          <a:xfrm>
            <a:off x="2182189" y="2608720"/>
            <a:ext cx="108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2" descr="C:\Users\Kempf_Lab\Documents\Marcus von Nordheim\ck_001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255" t="58904" r="7201" b="35931"/>
          <a:stretch/>
        </p:blipFill>
        <p:spPr bwMode="auto">
          <a:xfrm rot="16200000" flipH="1">
            <a:off x="2690641" y="2616056"/>
            <a:ext cx="583367" cy="5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feld 51"/>
          <p:cNvSpPr txBox="1"/>
          <p:nvPr/>
        </p:nvSpPr>
        <p:spPr>
          <a:xfrm rot="16200000">
            <a:off x="1960092" y="2150124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feld 52"/>
          <p:cNvSpPr txBox="1"/>
          <p:nvPr/>
        </p:nvSpPr>
        <p:spPr>
          <a:xfrm rot="16200000">
            <a:off x="2179740" y="2150124"/>
            <a:ext cx="784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 rot="16200000">
            <a:off x="2441309" y="2103144"/>
            <a:ext cx="878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 rot="16200000">
            <a:off x="2650354" y="2067140"/>
            <a:ext cx="95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 IP</a:t>
            </a:r>
            <a:r>
              <a:rPr lang="en-GB" sz="11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N-VP2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Gerade Verbindung 55"/>
          <p:cNvCxnSpPr/>
          <p:nvPr/>
        </p:nvCxnSpPr>
        <p:spPr>
          <a:xfrm>
            <a:off x="3311794" y="2730124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>
            <a:off x="3311794" y="3085972"/>
            <a:ext cx="10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3372372" y="2608794"/>
            <a:ext cx="618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3372372" y="2953212"/>
            <a:ext cx="546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VP2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17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52" y="2615070"/>
            <a:ext cx="5127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7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17" y="2605546"/>
            <a:ext cx="531300" cy="60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177"/>
          <p:cNvSpPr>
            <a:spLocks noChangeArrowheads="1"/>
          </p:cNvSpPr>
          <p:nvPr/>
        </p:nvSpPr>
        <p:spPr bwMode="auto">
          <a:xfrm>
            <a:off x="2183777" y="2610308"/>
            <a:ext cx="1082675" cy="577850"/>
          </a:xfrm>
          <a:prstGeom prst="rect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Line 178"/>
          <p:cNvSpPr>
            <a:spLocks noChangeShapeType="1"/>
          </p:cNvSpPr>
          <p:nvPr/>
        </p:nvSpPr>
        <p:spPr bwMode="auto">
          <a:xfrm>
            <a:off x="2704477" y="2610308"/>
            <a:ext cx="0" cy="57785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6" descr="C:\Users\Raphael\Desktop 4\Temporary Results Thesis\FC EC Purification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57" y="2268993"/>
            <a:ext cx="9622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feld 65"/>
          <p:cNvSpPr txBox="1"/>
          <p:nvPr/>
        </p:nvSpPr>
        <p:spPr>
          <a:xfrm>
            <a:off x="889344" y="395536"/>
            <a:ext cx="307416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</a:t>
            </a:r>
            <a:endParaRPr lang="de-DE" b="1" dirty="0"/>
          </a:p>
        </p:txBody>
      </p:sp>
      <p:sp>
        <p:nvSpPr>
          <p:cNvPr id="67" name="Textfeld 66"/>
          <p:cNvSpPr txBox="1"/>
          <p:nvPr/>
        </p:nvSpPr>
        <p:spPr>
          <a:xfrm>
            <a:off x="889344" y="186882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B</a:t>
            </a:r>
            <a:endParaRPr lang="de-DE" b="1" dirty="0"/>
          </a:p>
        </p:txBody>
      </p:sp>
      <p:sp>
        <p:nvSpPr>
          <p:cNvPr id="68" name="Textfeld 67"/>
          <p:cNvSpPr txBox="1"/>
          <p:nvPr/>
        </p:nvSpPr>
        <p:spPr>
          <a:xfrm>
            <a:off x="1959133" y="186882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3625648" y="186882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2849516" y="52455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</a:t>
            </a:r>
            <a:endParaRPr lang="de-CH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338618" y="5095568"/>
            <a:ext cx="416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1575975" y="5095568"/>
            <a:ext cx="39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1828957" y="5095568"/>
            <a:ext cx="418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feld 73"/>
          <p:cNvSpPr txBox="1"/>
          <p:nvPr/>
        </p:nvSpPr>
        <p:spPr>
          <a:xfrm>
            <a:off x="2083077" y="5095568"/>
            <a:ext cx="41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5" name="Textfeld 74"/>
          <p:cNvSpPr txBox="1"/>
          <p:nvPr/>
        </p:nvSpPr>
        <p:spPr>
          <a:xfrm>
            <a:off x="2352059" y="5095568"/>
            <a:ext cx="409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889344" y="4720459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A</a:t>
            </a:r>
            <a:endParaRPr lang="de-DE" b="1" dirty="0"/>
          </a:p>
        </p:txBody>
      </p:sp>
      <p:pic>
        <p:nvPicPr>
          <p:cNvPr id="1078" name="Picture 54" descr="E:\Neuraminidase\Neuraminidase.001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88" y="4860216"/>
            <a:ext cx="2208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feld 76"/>
          <p:cNvSpPr txBox="1"/>
          <p:nvPr/>
        </p:nvSpPr>
        <p:spPr>
          <a:xfrm>
            <a:off x="3625648" y="4720459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B</a:t>
            </a:r>
            <a:endParaRPr lang="de-DE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47" y="997640"/>
            <a:ext cx="4599931" cy="7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116632" y="2531149"/>
            <a:ext cx="432048" cy="554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/>
          <p:cNvSpPr txBox="1"/>
          <p:nvPr/>
        </p:nvSpPr>
        <p:spPr>
          <a:xfrm>
            <a:off x="1021672" y="749162"/>
            <a:ext cx="623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feld 77"/>
          <p:cNvSpPr txBox="1"/>
          <p:nvPr/>
        </p:nvSpPr>
        <p:spPr>
          <a:xfrm>
            <a:off x="4972232" y="749162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67544"/>
            <a:ext cx="4843043" cy="532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9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C:\Users\Raphael\Desktop 4\Temporary Results Thesis\Binding Comp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88" y="459648"/>
            <a:ext cx="2000724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Raphael\Desktop 4\Temporary Results Thesis\FC(CHT) FC comp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36" y="463005"/>
            <a:ext cx="199865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Raphael\Desktop 4\Temporary Results Thesis\FC(CHT)_EC comp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4" y="2349424"/>
            <a:ext cx="2018058" cy="18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Raphael\Desktop 4\Temporary Results Thesis\Infection Comp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73" y="2627936"/>
            <a:ext cx="2397895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60648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348880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426236" y="179512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60648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96" name="Picture 24" descr="C:\Users\Raphael\Desktop 4\Temporary Results Thesis\Binding saturation curve.t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46872"/>
            <a:ext cx="2223599" cy="15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2329496" y="2123728"/>
            <a:ext cx="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aphael\Desktop 4\Temporary Results Thesis\B19V Intracellular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03" y="3456000"/>
            <a:ext cx="1498711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phael\Desktop 4\Temporary Results Thesis\B19 Virus Binding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09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Raphael\Desktop 4\Temporary Results Thesis\B19 Virus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5" y="3456000"/>
            <a:ext cx="1494774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098948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binding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88640" y="318759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purified from plasma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179068" y="3122315"/>
            <a:ext cx="187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B19V internalization 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(3 h)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314105" y="3187594"/>
            <a:ext cx="106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CPV SN + Cell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 descr="COR3814-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6" b="16382"/>
          <a:stretch/>
        </p:blipFill>
        <p:spPr bwMode="auto">
          <a:xfrm flipH="1">
            <a:off x="5256955" y="1462331"/>
            <a:ext cx="1256616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T-Shirt mit Comic Knoch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9" y="1359924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http://www.gesund-durch.de/media/2013/10/gd_Ozontherapie_Fotolia_5941520_SebastianKaulitzki-1024x76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63" y="1359924"/>
            <a:ext cx="1056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227178" y="2157131"/>
            <a:ext cx="171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Bone marrow: 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Site of production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459645" y="2157131"/>
            <a:ext cx="108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Blood: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719858" y="1043608"/>
            <a:ext cx="638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B19V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653433" y="1043608"/>
            <a:ext cx="531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CPV</a:t>
            </a:r>
            <a:endParaRPr lang="de-DE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029059" y="2157131"/>
            <a:ext cx="1712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Cell culture:</a:t>
            </a:r>
          </a:p>
          <a:p>
            <a:pPr algn="ctr"/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Pre-mature and mature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virions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separated 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1705000" y="1719414"/>
            <a:ext cx="531681" cy="0"/>
          </a:xfrm>
          <a:prstGeom prst="straightConnector1">
            <a:avLst/>
          </a:prstGeom>
          <a:ln w="38100"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8640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797152" y="6429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88640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1772816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3241551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4958544" y="287507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36912" y="4644008"/>
            <a:ext cx="152169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C:\Users\Raphael\Desktop 4\Temporary Results Thesis\CPV CELL + SN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75" y="3456000"/>
            <a:ext cx="1494771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32656" y="971600"/>
            <a:ext cx="5038498" cy="827336"/>
            <a:chOff x="2269806" y="1268760"/>
            <a:chExt cx="5038498" cy="827336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269806" y="1268760"/>
              <a:ext cx="5038498" cy="827336"/>
              <a:chOff x="2269806" y="1268760"/>
              <a:chExt cx="5038498" cy="827336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2269806" y="1268760"/>
                <a:ext cx="5038498" cy="827336"/>
                <a:chOff x="2197798" y="2996952"/>
                <a:chExt cx="5038498" cy="827336"/>
              </a:xfrm>
            </p:grpSpPr>
            <p:pic>
              <p:nvPicPr>
                <p:cNvPr id="1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3" r="7246"/>
                <a:stretch/>
              </p:blipFill>
              <p:spPr bwMode="auto">
                <a:xfrm flipH="1">
                  <a:off x="2197798" y="3033713"/>
                  <a:ext cx="4932341" cy="7905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" name="Textfeld 16"/>
                <p:cNvSpPr txBox="1"/>
                <p:nvPr/>
              </p:nvSpPr>
              <p:spPr>
                <a:xfrm>
                  <a:off x="2197799" y="2996952"/>
                  <a:ext cx="503849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 smtClean="0"/>
                    <a:t>1   2  3    4    5   6    7    8    9  10  11 12  13 14 15  16 17 18  19 20  21 22 23 24</a:t>
                  </a:r>
                  <a:endParaRPr lang="en-GB" sz="1200" dirty="0"/>
                </a:p>
              </p:txBody>
            </p:sp>
          </p:grpSp>
          <p:grpSp>
            <p:nvGrpSpPr>
              <p:cNvPr id="9" name="Gruppieren 8"/>
              <p:cNvGrpSpPr/>
              <p:nvPr/>
            </p:nvGrpSpPr>
            <p:grpSpPr>
              <a:xfrm>
                <a:off x="2826572" y="1740158"/>
                <a:ext cx="1044000" cy="76738"/>
                <a:chOff x="2826572" y="2636912"/>
                <a:chExt cx="1044000" cy="76738"/>
              </a:xfrm>
            </p:grpSpPr>
            <p:cxnSp>
              <p:nvCxnSpPr>
                <p:cNvPr id="13" name="Gerade Verbindung 12"/>
                <p:cNvCxnSpPr/>
                <p:nvPr/>
              </p:nvCxnSpPr>
              <p:spPr>
                <a:xfrm>
                  <a:off x="2826572" y="2708920"/>
                  <a:ext cx="1044000" cy="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13"/>
                <p:cNvCxnSpPr/>
                <p:nvPr/>
              </p:nvCxnSpPr>
              <p:spPr>
                <a:xfrm flipV="1">
                  <a:off x="2832378" y="2641650"/>
                  <a:ext cx="0" cy="72000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14"/>
                <p:cNvCxnSpPr/>
                <p:nvPr/>
              </p:nvCxnSpPr>
              <p:spPr>
                <a:xfrm flipV="1">
                  <a:off x="3862262" y="2636912"/>
                  <a:ext cx="0" cy="72008"/>
                </a:xfrm>
                <a:prstGeom prst="line">
                  <a:avLst/>
                </a:prstGeom>
                <a:ln w="19050">
                  <a:solidFill>
                    <a:srgbClr val="1C1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Gerade Verbindung 9"/>
              <p:cNvCxnSpPr/>
              <p:nvPr/>
            </p:nvCxnSpPr>
            <p:spPr>
              <a:xfrm>
                <a:off x="5568096" y="1786200"/>
                <a:ext cx="590400" cy="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/>
              <p:cNvCxnSpPr/>
              <p:nvPr/>
            </p:nvCxnSpPr>
            <p:spPr>
              <a:xfrm flipV="1">
                <a:off x="5572632" y="1707500"/>
                <a:ext cx="0" cy="72000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 flipV="1">
                <a:off x="6151742" y="1714192"/>
                <a:ext cx="0" cy="72008"/>
              </a:xfrm>
              <a:prstGeom prst="line">
                <a:avLst/>
              </a:prstGeom>
              <a:ln w="1905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/>
            <p:cNvSpPr txBox="1"/>
            <p:nvPr/>
          </p:nvSpPr>
          <p:spPr>
            <a:xfrm>
              <a:off x="2781177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Empty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389932" y="1790960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Full Capsids</a:t>
              </a:r>
              <a:endParaRPr lang="en-GB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52" t="31371" r="34650" b="47051"/>
          <a:stretch/>
        </p:blipFill>
        <p:spPr bwMode="auto">
          <a:xfrm>
            <a:off x="2371664" y="52554"/>
            <a:ext cx="2162236" cy="16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phael\Desktop 4\Final TIF Pics for Figures\EC only\EC final_(c1+c2+c3)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t="5861"/>
          <a:stretch/>
        </p:blipFill>
        <p:spPr bwMode="auto">
          <a:xfrm>
            <a:off x="141412" y="44624"/>
            <a:ext cx="2158242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1026318" y="481434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5"/>
          <a:stretch/>
        </p:blipFill>
        <p:spPr bwMode="auto">
          <a:xfrm>
            <a:off x="141412" y="1774354"/>
            <a:ext cx="2163600" cy="165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1774884" y="1910025"/>
            <a:ext cx="451400" cy="354945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14" descr="C:\Users\Raphael\Desktop 4\Final TIF Pics for Figures\ShiftImage FC final\ShiftImage FC final_(c1+c2+c3).T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62" t="8198" r="3639" b="71599"/>
          <a:stretch/>
        </p:blipFill>
        <p:spPr bwMode="auto">
          <a:xfrm>
            <a:off x="2370300" y="1776935"/>
            <a:ext cx="2163600" cy="16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" t="40254" r="76552" b="38355"/>
          <a:stretch/>
        </p:blipFill>
        <p:spPr bwMode="auto">
          <a:xfrm>
            <a:off x="2378524" y="3501192"/>
            <a:ext cx="2155376" cy="16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Raphael\Desktop 4\Final TIF Pics for Figures\FC + EC\FC + EC_(c1+c2+c3).TIF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2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7" r="3817"/>
          <a:stretch/>
        </p:blipFill>
        <p:spPr bwMode="auto">
          <a:xfrm>
            <a:off x="145174" y="3501192"/>
            <a:ext cx="2156478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170562" y="408814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84" t="26535" r="68314" b="58363"/>
          <a:stretch/>
        </p:blipFill>
        <p:spPr bwMode="auto">
          <a:xfrm>
            <a:off x="2373660" y="5234879"/>
            <a:ext cx="2152183" cy="16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Raphael\Desktop 4\Final TIF Pics for Figures\EC (30) + FC\EC (30) + FC_(c1+c2+c3).TIF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65" b="34121"/>
          <a:stretch/>
        </p:blipFill>
        <p:spPr bwMode="auto">
          <a:xfrm>
            <a:off x="141412" y="5229384"/>
            <a:ext cx="2164834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/>
          <p:cNvSpPr/>
          <p:nvPr/>
        </p:nvSpPr>
        <p:spPr>
          <a:xfrm>
            <a:off x="648369" y="5886612"/>
            <a:ext cx="507055" cy="39392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442021" y="71678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-1018388" y="4175199"/>
            <a:ext cx="128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-1468596" y="5949280"/>
            <a:ext cx="156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EC(30’) + FC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12" descr="C:\Users\Raphael\Desktop 4\Scatterplot EC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554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C:\Users\Raphael\Desktop 4\scatterplot FC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1776935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C:\Users\Raphael\Desktop 4\Scatterplot EC+FC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3501192"/>
            <a:ext cx="2078417" cy="16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Raphael\Desktop 4\Scatterplot EC(30')+FC (2)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08" y="5234879"/>
            <a:ext cx="2082955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718220" y="-358219"/>
            <a:ext cx="11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135810" y="-358219"/>
            <a:ext cx="198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Scatter</a:t>
            </a:r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685678" y="-35821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Amplification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-435671" y="24456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548680" y="7629904"/>
            <a:ext cx="180000" cy="180000"/>
          </a:xfrm>
          <a:prstGeom prst="ellipse">
            <a:avLst/>
          </a:prstGeom>
          <a:gradFill>
            <a:gsLst>
              <a:gs pos="0">
                <a:srgbClr val="990000"/>
              </a:gs>
              <a:gs pos="80000">
                <a:srgbClr val="FF0000"/>
              </a:gs>
              <a:gs pos="100000">
                <a:srgbClr val="FF33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548680" y="7221384"/>
            <a:ext cx="180000" cy="180000"/>
          </a:xfrm>
          <a:prstGeom prst="ellipse">
            <a:avLst/>
          </a:prstGeom>
          <a:gradFill>
            <a:gsLst>
              <a:gs pos="0">
                <a:srgbClr val="008000"/>
              </a:gs>
              <a:gs pos="95000">
                <a:srgbClr val="00FF00"/>
              </a:gs>
              <a:gs pos="100000">
                <a:srgbClr val="66FF33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709331" y="7127414"/>
            <a:ext cx="12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capsid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709331" y="7545814"/>
            <a:ext cx="12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-N-VP2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-381251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4752578" y="-6845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2" descr="C:\Users\Raphael\Desktop 4\Temporary Results Thesis\Correlation Coefficient.tif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84" y="6950082"/>
            <a:ext cx="112724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Raphael\Desktop 4\Temporary Results Thesis\IF Colocalization.tif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28" y="6931032"/>
            <a:ext cx="116287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8469560" y="2861479"/>
            <a:ext cx="216024" cy="1829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51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aphael\Desktop 4\Last Supplement\WT 14h A9 Infection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72" y="3492240"/>
            <a:ext cx="2401937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aphael\Desktop 4\Last Supplement\NES-22 14h A9 Infection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72" y="5112240"/>
            <a:ext cx="2401937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371596" y="3240723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de-CH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hpI</a:t>
            </a:r>
            <a:endParaRPr lang="de-DE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735007" y="3240723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de-CH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hpI</a:t>
            </a:r>
            <a:endParaRPr lang="de-DE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27774" y="3861800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de-DE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27774" y="5548205"/>
            <a:ext cx="927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NES-22</a:t>
            </a:r>
            <a:endParaRPr lang="de-DE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827774" y="2845550"/>
            <a:ext cx="28892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Infection</a:t>
            </a:r>
            <a:r>
              <a:rPr lang="de-CH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in A9 </a:t>
            </a:r>
            <a:r>
              <a:rPr lang="de-CH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lang="de-DE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827774" y="530260"/>
            <a:ext cx="39057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Transfection</a:t>
            </a:r>
            <a:r>
              <a:rPr lang="de-CH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in NB324K </a:t>
            </a:r>
            <a:r>
              <a:rPr lang="de-CH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lang="de-DE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C:\Users\Raphael\Desktop 4\Last Supplement\NB Transfection NES-22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24" y="1007784"/>
            <a:ext cx="232488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233708" y="172854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33708" y="2479993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C:\Users\Raphael\Desktop 4\Last Supplement\WT 26h A9 Infection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09" y="3492240"/>
            <a:ext cx="2401937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Raphael\Desktop 4\Last Supplement\NES-22 26h A9 Infection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09" y="5112240"/>
            <a:ext cx="2401937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0337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Bildschirmpräsentation (4:3)</PresentationFormat>
  <Paragraphs>105</Paragraphs>
  <Slides>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9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</dc:creator>
  <cp:lastModifiedBy>Raphael Wolfisberg</cp:lastModifiedBy>
  <cp:revision>72</cp:revision>
  <cp:lastPrinted>2015-08-24T07:23:23Z</cp:lastPrinted>
  <dcterms:created xsi:type="dcterms:W3CDTF">2015-06-06T07:08:26Z</dcterms:created>
  <dcterms:modified xsi:type="dcterms:W3CDTF">2015-09-30T17:42:20Z</dcterms:modified>
</cp:coreProperties>
</file>